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A0EE-6EAA-4B75-A8FD-6FD7615789BF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6B96-F433-4CCD-8BB8-B667D40BA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681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A0EE-6EAA-4B75-A8FD-6FD7615789BF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6B96-F433-4CCD-8BB8-B667D40BA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4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A0EE-6EAA-4B75-A8FD-6FD7615789BF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6B96-F433-4CCD-8BB8-B667D40BA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52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A0EE-6EAA-4B75-A8FD-6FD7615789BF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6B96-F433-4CCD-8BB8-B667D40BA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20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A0EE-6EAA-4B75-A8FD-6FD7615789BF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6B96-F433-4CCD-8BB8-B667D40BA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81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A0EE-6EAA-4B75-A8FD-6FD7615789BF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6B96-F433-4CCD-8BB8-B667D40BA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2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A0EE-6EAA-4B75-A8FD-6FD7615789BF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6B96-F433-4CCD-8BB8-B667D40BA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620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A0EE-6EAA-4B75-A8FD-6FD7615789BF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6B96-F433-4CCD-8BB8-B667D40BA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067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A0EE-6EAA-4B75-A8FD-6FD7615789BF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6B96-F433-4CCD-8BB8-B667D40BA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490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A0EE-6EAA-4B75-A8FD-6FD7615789BF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6B96-F433-4CCD-8BB8-B667D40BA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79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A0EE-6EAA-4B75-A8FD-6FD7615789BF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6B96-F433-4CCD-8BB8-B667D40BA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49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1A0EE-6EAA-4B75-A8FD-6FD7615789BF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C6B96-F433-4CCD-8BB8-B667D40BA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34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thenordar.com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facebook.com/TheNorDa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vk.com/thenorda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twitter.com/TheNorDa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Презентация\Обложки в одном документ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4369442" cy="566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lilit doc\TheNorDar все\TheNorDar процесс работы\инфо про TheNorDar\Медиа-партнер 21 сентября\LogoTHENORD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4863"/>
            <a:ext cx="4169210" cy="266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923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журнале </a:t>
            </a:r>
            <a:r>
              <a:rPr lang="en-US" dirty="0" err="1" smtClean="0"/>
              <a:t>TheNorDar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Журнал </a:t>
            </a:r>
            <a:r>
              <a:rPr lang="ru-RU" dirty="0" err="1"/>
              <a:t>TheNorDar</a:t>
            </a:r>
            <a:r>
              <a:rPr lang="ru-RU" dirty="0"/>
              <a:t> – это единственный молодежный армяно-украинский журнал о современной культуре. Это уникальный в своем роде проект, который пишет о том, что невозможно найти в интернете; который ищет новых творческих людей, рассказывает о молодом поколении, делится </a:t>
            </a:r>
            <a:r>
              <a:rPr lang="ru-RU" dirty="0" err="1"/>
              <a:t>артхаусными</a:t>
            </a:r>
            <a:r>
              <a:rPr lang="ru-RU" dirty="0"/>
              <a:t> проектами, </a:t>
            </a:r>
            <a:r>
              <a:rPr lang="ru-RU" dirty="0" err="1"/>
              <a:t>андеграундными</a:t>
            </a:r>
            <a:r>
              <a:rPr lang="ru-RU" dirty="0"/>
              <a:t> идеями, анализирует современную армяно-украинскую культуру, а главное, поднимает социальные, моральные и этические проблемы. Журнал </a:t>
            </a:r>
            <a:r>
              <a:rPr lang="ru-RU" dirty="0" err="1"/>
              <a:t>TheNorDar</a:t>
            </a:r>
            <a:r>
              <a:rPr lang="ru-RU" dirty="0"/>
              <a:t> пишет про тех, кто через несколько лет станет вестником армянского и украинского мира искусства.</a:t>
            </a:r>
          </a:p>
          <a:p>
            <a:r>
              <a:rPr lang="ru-RU" dirty="0"/>
              <a:t>В журнале не публикуются новости экономические, политические. Действуют постоянные рубрики: общество, эксклюзив, личность, арт (театр, </a:t>
            </a:r>
            <a:r>
              <a:rPr lang="ru-RU" dirty="0" err="1"/>
              <a:t>кино,фото</a:t>
            </a:r>
            <a:r>
              <a:rPr lang="ru-RU" dirty="0"/>
              <a:t>, музыка, живопись, графический дизайн, иллюстрация, галерея, выставка и т.д.), путешествие, мода, блог, чтение. </a:t>
            </a:r>
          </a:p>
        </p:txBody>
      </p:sp>
    </p:spTree>
    <p:extLst>
      <p:ext uri="{BB962C8B-B14F-4D97-AF65-F5344CB8AC3E}">
        <p14:creationId xmlns:p14="http://schemas.microsoft.com/office/powerpoint/2010/main" val="630312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256" y="0"/>
            <a:ext cx="8229600" cy="1143000"/>
          </a:xfrm>
        </p:spPr>
        <p:txBody>
          <a:bodyPr/>
          <a:lstStyle/>
          <a:p>
            <a:r>
              <a:rPr lang="ru-RU" dirty="0" smtClean="0"/>
              <a:t>Редакция журнала </a:t>
            </a:r>
            <a:r>
              <a:rPr lang="en-US" dirty="0" err="1" smtClean="0"/>
              <a:t>TheNorDar</a:t>
            </a:r>
            <a:endParaRPr lang="ru-RU" dirty="0"/>
          </a:p>
        </p:txBody>
      </p:sp>
      <p:pic>
        <p:nvPicPr>
          <p:cNvPr id="2050" name="Picture 2" descr="D:\lilit doc\TheNorDar все\TheNorDar процесс работы\инфо про TheNorDar\Медиа-партнер 21 сентября\Редакция TheNorDar\IMG_1928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97879"/>
            <a:ext cx="8424514" cy="561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877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Редакция </a:t>
            </a:r>
            <a:r>
              <a:rPr lang="en-US" dirty="0" err="1" smtClean="0"/>
              <a:t>TheNorDar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2900" b="1" dirty="0"/>
              <a:t>Главный редактор: </a:t>
            </a:r>
            <a:r>
              <a:rPr lang="en-US" sz="2900" b="1" dirty="0" err="1"/>
              <a:t>Lilit</a:t>
            </a:r>
            <a:r>
              <a:rPr lang="en-US" sz="2900" b="1" dirty="0"/>
              <a:t> </a:t>
            </a:r>
            <a:r>
              <a:rPr lang="en-US" sz="2900" b="1" dirty="0" err="1"/>
              <a:t>Sarkisian</a:t>
            </a:r>
            <a:endParaRPr lang="ru-RU" sz="2900" b="1" dirty="0"/>
          </a:p>
          <a:p>
            <a:r>
              <a:rPr lang="ru-RU" sz="2900" b="1" dirty="0"/>
              <a:t>Дизайн: </a:t>
            </a:r>
            <a:r>
              <a:rPr lang="en-US" sz="2900" b="1" dirty="0" err="1"/>
              <a:t>fellinshoes</a:t>
            </a:r>
            <a:r>
              <a:rPr lang="ru-RU" sz="2900" b="1" dirty="0"/>
              <a:t>.</a:t>
            </a:r>
            <a:r>
              <a:rPr lang="en-US" sz="2900" b="1" dirty="0" err="1"/>
              <a:t>tumblr</a:t>
            </a:r>
            <a:r>
              <a:rPr lang="ru-RU" sz="2900" b="1" dirty="0"/>
              <a:t>.</a:t>
            </a:r>
            <a:r>
              <a:rPr lang="en-US" sz="2900" b="1" dirty="0"/>
              <a:t>com</a:t>
            </a:r>
            <a:endParaRPr lang="ru-RU" sz="2900" b="1" dirty="0"/>
          </a:p>
          <a:p>
            <a:r>
              <a:rPr lang="ru-RU" sz="2900" b="1" dirty="0"/>
              <a:t>Верстка: Алина </a:t>
            </a:r>
            <a:r>
              <a:rPr lang="ru-RU" sz="2900" b="1" dirty="0" err="1"/>
              <a:t>Ведмедева</a:t>
            </a:r>
            <a:endParaRPr lang="ru-RU" sz="2900" b="1" dirty="0"/>
          </a:p>
          <a:p>
            <a:r>
              <a:rPr lang="ru-RU" sz="2900" b="1" dirty="0"/>
              <a:t>Корректор: Катерина Кобылянская</a:t>
            </a:r>
          </a:p>
          <a:p>
            <a:r>
              <a:rPr lang="ru-RU" sz="2900" b="1" dirty="0"/>
              <a:t>Литературный редактор: Виктор </a:t>
            </a:r>
            <a:r>
              <a:rPr lang="ru-RU" sz="2900" b="1" dirty="0" err="1"/>
              <a:t>Мартиросян</a:t>
            </a:r>
            <a:endParaRPr lang="ru-RU" sz="2900" b="1" dirty="0"/>
          </a:p>
          <a:p>
            <a:r>
              <a:rPr lang="ru-RU" sz="2900" b="1" dirty="0"/>
              <a:t>Музыкальный редактор: Эрик Арутюнян</a:t>
            </a:r>
          </a:p>
          <a:p>
            <a:r>
              <a:rPr lang="ru-RU" sz="2900" b="1" dirty="0"/>
              <a:t>Пиар-менеджер: Аким Погосян</a:t>
            </a:r>
          </a:p>
          <a:p>
            <a:r>
              <a:rPr lang="ru-RU" sz="2900" b="1" dirty="0"/>
              <a:t>Маркетолог: Василина </a:t>
            </a:r>
            <a:r>
              <a:rPr lang="ru-RU" sz="2900" b="1" dirty="0" err="1"/>
              <a:t>Мосиевич</a:t>
            </a:r>
            <a:endParaRPr lang="ru-RU" sz="2900" b="1" dirty="0"/>
          </a:p>
          <a:p>
            <a:r>
              <a:rPr lang="ru-RU" dirty="0"/>
              <a:t> </a:t>
            </a:r>
          </a:p>
          <a:p>
            <a:r>
              <a:rPr lang="ru-RU" sz="2900" b="1" dirty="0"/>
              <a:t>Журналисты:</a:t>
            </a:r>
          </a:p>
          <a:p>
            <a:r>
              <a:rPr lang="ru-RU" dirty="0" err="1"/>
              <a:t>Лилит</a:t>
            </a:r>
            <a:r>
              <a:rPr lang="ru-RU" dirty="0"/>
              <a:t> Микаелян</a:t>
            </a:r>
          </a:p>
          <a:p>
            <a:r>
              <a:rPr lang="ru-RU" dirty="0" err="1"/>
              <a:t>Рузанна</a:t>
            </a:r>
            <a:r>
              <a:rPr lang="ru-RU" dirty="0"/>
              <a:t> </a:t>
            </a:r>
            <a:r>
              <a:rPr lang="ru-RU" dirty="0" err="1"/>
              <a:t>Мартиросян</a:t>
            </a:r>
            <a:r>
              <a:rPr lang="ru-RU" dirty="0"/>
              <a:t> </a:t>
            </a:r>
          </a:p>
          <a:p>
            <a:r>
              <a:rPr lang="ru-RU" dirty="0"/>
              <a:t>Кристина </a:t>
            </a:r>
            <a:r>
              <a:rPr lang="ru-RU" dirty="0" err="1"/>
              <a:t>Саргсян</a:t>
            </a:r>
            <a:endParaRPr lang="ru-RU" dirty="0"/>
          </a:p>
          <a:p>
            <a:r>
              <a:rPr lang="ru-RU" dirty="0"/>
              <a:t>Ани Месропян</a:t>
            </a:r>
          </a:p>
          <a:p>
            <a:r>
              <a:rPr lang="ru-RU" dirty="0"/>
              <a:t>Артур </a:t>
            </a:r>
            <a:r>
              <a:rPr lang="ru-RU" dirty="0" err="1"/>
              <a:t>Ташчян</a:t>
            </a:r>
            <a:endParaRPr lang="ru-RU" dirty="0"/>
          </a:p>
          <a:p>
            <a:r>
              <a:rPr lang="ru-RU" dirty="0"/>
              <a:t>Софья Грибоедова</a:t>
            </a:r>
          </a:p>
          <a:p>
            <a:endParaRPr lang="ru-RU" dirty="0"/>
          </a:p>
        </p:txBody>
      </p:sp>
      <p:pic>
        <p:nvPicPr>
          <p:cNvPr id="3074" name="Picture 2" descr="D:\lilit doc\TheNorDar все\TheNorDar процесс работы\инфо про TheNorDar\Журнал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312698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173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Сайт </a:t>
            </a:r>
            <a:r>
              <a:rPr lang="en-US" dirty="0" err="1" smtClean="0"/>
              <a:t>TheNorDar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83768" y="1268760"/>
            <a:ext cx="4244280" cy="72007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http://thenordar.com/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4099" name="Picture 3" descr="C:\Users\Home\Desktop\lololo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7" y="2210297"/>
            <a:ext cx="8901509" cy="409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949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126" y="116632"/>
            <a:ext cx="8229600" cy="1143000"/>
          </a:xfrm>
        </p:spPr>
        <p:txBody>
          <a:bodyPr/>
          <a:lstStyle/>
          <a:p>
            <a:r>
              <a:rPr lang="en-US" dirty="0" err="1" smtClean="0"/>
              <a:t>TheNorDar</a:t>
            </a:r>
            <a:r>
              <a:rPr lang="en-US" dirty="0" smtClean="0"/>
              <a:t> </a:t>
            </a:r>
            <a:r>
              <a:rPr lang="ru-RU" dirty="0" smtClean="0"/>
              <a:t>в социальных сетях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039" y="112474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https://www.facebook.com/TheNorDar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C:\Users\Home\Desktop\TheNorDar в социальных сетях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18" y="1700808"/>
            <a:ext cx="819150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233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http://vk.com/thenordar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Home\Desktop\TheNorDar в социальных сетях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1"/>
            <a:ext cx="7078836" cy="525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947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219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hlinkClick r:id="rId2"/>
              </a:rPr>
              <a:t>https://twitter.com/TheNorDar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7170" name="Picture 2" descr="C:\Users\Home\Desktop\TheNorDar в социальных сетях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558855" cy="420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698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0884" y="0"/>
            <a:ext cx="8229600" cy="89091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Друзья </a:t>
            </a:r>
            <a:r>
              <a:rPr lang="en-US" sz="3200" b="1" dirty="0" err="1" smtClean="0"/>
              <a:t>TheNorDar</a:t>
            </a:r>
            <a:endParaRPr lang="ru-RU" sz="3200" b="1" dirty="0"/>
          </a:p>
        </p:txBody>
      </p:sp>
      <p:pic>
        <p:nvPicPr>
          <p:cNvPr id="8194" name="Picture 2" descr="C:\Users\Home\Desktop\Дискуссионный клуб\_MG_80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42431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973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197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О журнале TheNorDar</vt:lpstr>
      <vt:lpstr>Редакция журнала TheNorDar</vt:lpstr>
      <vt:lpstr>Редакция TheNorDar</vt:lpstr>
      <vt:lpstr>Сайт TheNorDar</vt:lpstr>
      <vt:lpstr>TheNorDar в социальных сетях</vt:lpstr>
      <vt:lpstr>http://vk.com/thenordar </vt:lpstr>
      <vt:lpstr>https://twitter.com/TheNorDar </vt:lpstr>
      <vt:lpstr>Друзья TheNorDar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4</cp:revision>
  <dcterms:created xsi:type="dcterms:W3CDTF">2012-12-13T18:18:09Z</dcterms:created>
  <dcterms:modified xsi:type="dcterms:W3CDTF">2012-12-13T18:53:44Z</dcterms:modified>
</cp:coreProperties>
</file>